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0" r:id="rId2"/>
    <p:sldId id="271" r:id="rId3"/>
    <p:sldId id="274" r:id="rId4"/>
    <p:sldId id="279" r:id="rId5"/>
    <p:sldId id="280" r:id="rId6"/>
    <p:sldId id="281" r:id="rId7"/>
    <p:sldId id="282" r:id="rId8"/>
    <p:sldId id="283" r:id="rId9"/>
    <p:sldId id="259" r:id="rId10"/>
    <p:sldId id="268" r:id="rId11"/>
    <p:sldId id="269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yandex.ru/profile/1024095566?ysclid=m3gwhgtq2818977525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yandex.ru/profile/1024095566?ysclid=m3gwhgtq2818977525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E1E1A-2093-4B8F-A5AF-441C78F7A69C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 rtlCol="0"/>
        <a:lstStyle/>
        <a:p>
          <a:pPr rtl="0"/>
          <a:endParaRPr lang="en-US"/>
        </a:p>
      </dgm:t>
    </dgm:pt>
    <dgm:pt modelId="{1C7A688C-9A33-4732-B0E5-4339CD0368F1}">
      <dgm:prSet phldrT="[Text]" custT="1"/>
      <dgm:spPr/>
      <dgm:t>
        <a:bodyPr rtlCol="0"/>
        <a:lstStyle/>
        <a:p>
          <a:pPr rtl="0"/>
          <a:r>
            <a:rPr 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МОУ Удельнинская школа-интернат</a:t>
          </a:r>
          <a:endParaRPr lang="ru-RU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0E8AAFE7-023D-49DB-81E0-38611EF22BD4}" type="parTrans" cxnId="{6C860BAA-A0DA-47F0-B7EB-8AFDEB00546E}">
      <dgm:prSet/>
      <dgm:spPr/>
      <dgm:t>
        <a:bodyPr rtlCol="0"/>
        <a:lstStyle/>
        <a:p>
          <a:pPr rtl="0"/>
          <a:endParaRPr lang="en-US"/>
        </a:p>
      </dgm:t>
    </dgm:pt>
    <dgm:pt modelId="{CE5F2E4C-0A29-435E-80E4-C9A7708E60FD}" type="sibTrans" cxnId="{6C860BAA-A0DA-47F0-B7EB-8AFDEB00546E}">
      <dgm:prSet/>
      <dgm:spPr/>
      <dgm:t>
        <a:bodyPr rtlCol="0"/>
        <a:lstStyle/>
        <a:p>
          <a:pPr rtl="0"/>
          <a:endParaRPr lang="en-US"/>
        </a:p>
      </dgm:t>
    </dgm:pt>
    <dgm:pt modelId="{05803AED-30D5-4E84-A5CD-5A02867CB810}">
      <dgm:prSet phldrT="[Text]" custT="1"/>
      <dgm:spPr/>
      <dgm:t>
        <a:bodyPr rtlCol="0"/>
        <a:lstStyle/>
        <a:p>
          <a:pPr rtl="0"/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г. Раменское,  п. Красный октябрь, д. 1</a:t>
          </a:r>
          <a:endParaRPr lang="ru-RU" sz="16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 title="Step 1 task description"/>
        </a:ext>
      </dgm:extLst>
    </dgm:pt>
    <dgm:pt modelId="{BD05708A-0644-4E3E-B3A2-FE0419006DA5}" type="parTrans" cxnId="{A515DD64-AD40-4C20-B878-17697F4608CB}">
      <dgm:prSet/>
      <dgm:spPr/>
      <dgm:t>
        <a:bodyPr rtlCol="0"/>
        <a:lstStyle/>
        <a:p>
          <a:pPr rtl="0"/>
          <a:endParaRPr lang="en-US"/>
        </a:p>
      </dgm:t>
    </dgm:pt>
    <dgm:pt modelId="{98083EBD-8085-4A92-920A-1BD6D87CECF5}" type="sibTrans" cxnId="{A515DD64-AD40-4C20-B878-17697F4608CB}">
      <dgm:prSet/>
      <dgm:spPr/>
      <dgm:t>
        <a:bodyPr rtlCol="0"/>
        <a:lstStyle/>
        <a:p>
          <a:pPr rtl="0"/>
          <a:endParaRPr lang="en-US"/>
        </a:p>
      </dgm:t>
    </dgm:pt>
    <dgm:pt modelId="{F91A9C87-296D-4754-A02C-421C5A26AA95}">
      <dgm:prSet phldrT="[Text]" custT="1"/>
      <dgm:spPr/>
      <dgm:t>
        <a:bodyPr rtlCol="0"/>
        <a:lstStyle/>
        <a:p>
          <a:pPr rtl="0"/>
          <a:r>
            <a:rPr lang="ru-RU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Комплексный центр социального обслуживания и реабилитации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551D10B9-6B2C-4A4B-AC00-2C64E6783A6F}" type="parTrans" cxnId="{204612CE-BB27-458C-B5F5-794ADFB010D8}">
      <dgm:prSet/>
      <dgm:spPr/>
      <dgm:t>
        <a:bodyPr rtlCol="0"/>
        <a:lstStyle/>
        <a:p>
          <a:pPr rtl="0"/>
          <a:endParaRPr lang="en-US"/>
        </a:p>
      </dgm:t>
    </dgm:pt>
    <dgm:pt modelId="{E654075E-0A3E-4B00-A69F-36E67945BC1F}" type="sibTrans" cxnId="{204612CE-BB27-458C-B5F5-794ADFB010D8}">
      <dgm:prSet/>
      <dgm:spPr/>
      <dgm:t>
        <a:bodyPr rtlCol="0"/>
        <a:lstStyle/>
        <a:p>
          <a:pPr rtl="0"/>
          <a:endParaRPr lang="en-US"/>
        </a:p>
      </dgm:t>
    </dgm:pt>
    <dgm:pt modelId="{CE21D22A-2878-4343-896C-01CF461A2D35}">
      <dgm:prSet phldrT="[Text]" custT="1"/>
      <dgm:spPr/>
      <dgm:t>
        <a:bodyPr rtlCol="0"/>
        <a:lstStyle/>
        <a:p>
          <a:pPr rtl="0"/>
          <a:r>
            <a:rPr lang="ru-RU" sz="16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ул. Фрунзе, 12А, Жуковский</a:t>
          </a:r>
          <a:endParaRPr lang="ru-RU" sz="16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 title="Step 2 task description"/>
        </a:ext>
      </dgm:extLst>
    </dgm:pt>
    <dgm:pt modelId="{E5E3B542-5766-48B8-B9F9-96A0A9F77343}" type="parTrans" cxnId="{93ECD784-69F1-4CC0-AEDB-E9A052BA8C2F}">
      <dgm:prSet/>
      <dgm:spPr/>
      <dgm:t>
        <a:bodyPr rtlCol="0"/>
        <a:lstStyle/>
        <a:p>
          <a:pPr rtl="0"/>
          <a:endParaRPr lang="en-US"/>
        </a:p>
      </dgm:t>
    </dgm:pt>
    <dgm:pt modelId="{5A33A45B-0AD0-4317-90E6-99CF85F7018E}" type="sibTrans" cxnId="{93ECD784-69F1-4CC0-AEDB-E9A052BA8C2F}">
      <dgm:prSet/>
      <dgm:spPr/>
      <dgm:t>
        <a:bodyPr rtlCol="0"/>
        <a:lstStyle/>
        <a:p>
          <a:pPr rtl="0"/>
          <a:endParaRPr lang="en-US"/>
        </a:p>
      </dgm:t>
    </dgm:pt>
    <dgm:pt modelId="{687CE4D2-AA5D-4E9E-BC78-A457E09A7D74}">
      <dgm:prSet phldrT="[Text]"/>
      <dgm:spPr/>
      <dgm:t>
        <a:bodyPr rtlCol="0"/>
        <a:lstStyle/>
        <a:p>
          <a:pPr rtl="0"/>
          <a:endParaRPr lang="ru-RU" sz="1300" noProof="0" dirty="0"/>
        </a:p>
      </dgm:t>
    </dgm:pt>
    <dgm:pt modelId="{B61CC0F8-E7BA-47F4-963F-6DD5C7BC1282}" type="parTrans" cxnId="{BCE57026-6239-4539-93F3-0EBB49CE5E26}">
      <dgm:prSet/>
      <dgm:spPr/>
      <dgm:t>
        <a:bodyPr rtlCol="0"/>
        <a:lstStyle/>
        <a:p>
          <a:pPr rtl="0"/>
          <a:endParaRPr lang="en-US"/>
        </a:p>
      </dgm:t>
    </dgm:pt>
    <dgm:pt modelId="{9C9ECEF3-81F7-41DC-8B46-7E05522C8419}" type="sibTrans" cxnId="{BCE57026-6239-4539-93F3-0EBB49CE5E26}">
      <dgm:prSet/>
      <dgm:spPr/>
      <dgm:t>
        <a:bodyPr rtlCol="0"/>
        <a:lstStyle/>
        <a:p>
          <a:pPr rtl="0"/>
          <a:endParaRPr lang="en-US"/>
        </a:p>
      </dgm:t>
    </dgm:pt>
    <dgm:pt modelId="{2C3DD2EB-C31E-40A7-B156-CD8710FF3B19}">
      <dgm:prSet phldrT="[Text]" custT="1"/>
      <dgm:spPr/>
      <dgm:t>
        <a:bodyPr rtlCol="0"/>
        <a:lstStyle/>
        <a:p>
          <a:pPr rtl="0"/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г. о. Раменский, п. Удельная, ул. Северная, д. 6</a:t>
          </a:r>
          <a:endParaRPr lang="ru-RU" sz="16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40FECB-EE83-490E-BB03-5F258364668F}" type="parTrans" cxnId="{B6181AB1-E0A4-49B1-9A80-58C3DC937A74}">
      <dgm:prSet/>
      <dgm:spPr/>
      <dgm:t>
        <a:bodyPr/>
        <a:lstStyle/>
        <a:p>
          <a:endParaRPr lang="ru-RU"/>
        </a:p>
      </dgm:t>
    </dgm:pt>
    <dgm:pt modelId="{93D8287B-3F38-4AED-9C4B-E60687C92CBE}" type="sibTrans" cxnId="{B6181AB1-E0A4-49B1-9A80-58C3DC937A74}">
      <dgm:prSet/>
      <dgm:spPr/>
      <dgm:t>
        <a:bodyPr/>
        <a:lstStyle/>
        <a:p>
          <a:endParaRPr lang="ru-RU"/>
        </a:p>
      </dgm:t>
    </dgm:pt>
    <dgm:pt modelId="{3FF9E260-3892-4B92-B97A-217387E5C8A2}">
      <dgm:prSet custT="1"/>
      <dgm:spPr/>
      <dgm:t>
        <a:bodyPr/>
        <a:lstStyle/>
        <a:p>
          <a:pPr rtl="0"/>
          <a:r>
            <a:rPr lang="ru-RU" sz="18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МОУ Юровская школа-интернат</a:t>
          </a:r>
        </a:p>
      </dgm:t>
    </dgm:pt>
    <dgm:pt modelId="{1B980E32-3B70-40C1-8F1C-29379FDAF3EA}" type="parTrans" cxnId="{0FCDC2FA-FED4-4FEA-91F6-210923D32D04}">
      <dgm:prSet/>
      <dgm:spPr/>
      <dgm:t>
        <a:bodyPr/>
        <a:lstStyle/>
        <a:p>
          <a:endParaRPr lang="ru-RU"/>
        </a:p>
      </dgm:t>
    </dgm:pt>
    <dgm:pt modelId="{E8CC9CBC-D89C-42C0-9619-456634B80DF4}" type="sibTrans" cxnId="{0FCDC2FA-FED4-4FEA-91F6-210923D32D04}">
      <dgm:prSet/>
      <dgm:spPr/>
      <dgm:t>
        <a:bodyPr/>
        <a:lstStyle/>
        <a:p>
          <a:endParaRPr lang="ru-RU"/>
        </a:p>
      </dgm:t>
    </dgm:pt>
    <dgm:pt modelId="{89BC84F1-16A9-477C-A98B-F4C6EEEB9D62}">
      <dgm:prSet custT="1"/>
      <dgm:spPr/>
      <dgm:t>
        <a:bodyPr/>
        <a:lstStyle/>
        <a:p>
          <a:r>
            <a:rPr lang="ru-RU" sz="16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г. о. Раменский, д. Юрово, ул. Мира, д. 14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BCCB5-B84F-40DB-A315-AB362D718623}" type="parTrans" cxnId="{794AAE24-B5B7-4FB2-9FF2-8DDAF3442CB5}">
      <dgm:prSet/>
      <dgm:spPr/>
      <dgm:t>
        <a:bodyPr/>
        <a:lstStyle/>
        <a:p>
          <a:endParaRPr lang="ru-RU"/>
        </a:p>
      </dgm:t>
    </dgm:pt>
    <dgm:pt modelId="{BDBCE99C-A9E6-419C-ADB8-1FE5BBB7DB06}" type="sibTrans" cxnId="{794AAE24-B5B7-4FB2-9FF2-8DDAF3442CB5}">
      <dgm:prSet/>
      <dgm:spPr/>
      <dgm:t>
        <a:bodyPr/>
        <a:lstStyle/>
        <a:p>
          <a:endParaRPr lang="ru-RU"/>
        </a:p>
      </dgm:t>
    </dgm:pt>
    <dgm:pt modelId="{620D6E31-42C1-4E88-9209-BA298FEEDAED}" type="pres">
      <dgm:prSet presAssocID="{E56E1E1A-2093-4B8F-A5AF-441C78F7A69C}" presName="linear" presStyleCnt="0">
        <dgm:presLayoutVars>
          <dgm:dir/>
          <dgm:animLvl val="lvl"/>
          <dgm:resizeHandles val="exact"/>
        </dgm:presLayoutVars>
      </dgm:prSet>
      <dgm:spPr/>
    </dgm:pt>
    <dgm:pt modelId="{1A492A59-1230-46AF-882F-E7722C890444}" type="pres">
      <dgm:prSet presAssocID="{1C7A688C-9A33-4732-B0E5-4339CD0368F1}" presName="parentLin" presStyleCnt="0"/>
      <dgm:spPr/>
    </dgm:pt>
    <dgm:pt modelId="{29C5D19A-7299-4794-8BDC-49D6DEA68F2A}" type="pres">
      <dgm:prSet presAssocID="{1C7A688C-9A33-4732-B0E5-4339CD0368F1}" presName="parentLeftMargin" presStyleLbl="node1" presStyleIdx="0" presStyleCnt="3"/>
      <dgm:spPr/>
    </dgm:pt>
    <dgm:pt modelId="{EC30A52F-1FED-4E61-9077-C7B892CF9B08}" type="pres">
      <dgm:prSet presAssocID="{1C7A688C-9A33-4732-B0E5-4339CD0368F1}" presName="parentText" presStyleLbl="node1" presStyleIdx="0" presStyleCnt="3" custScaleX="104309" custScaleY="40598" custLinFactNeighborX="-85608" custLinFactNeighborY="-90438">
        <dgm:presLayoutVars>
          <dgm:chMax val="0"/>
          <dgm:bulletEnabled val="1"/>
        </dgm:presLayoutVars>
      </dgm:prSet>
      <dgm:spPr/>
    </dgm:pt>
    <dgm:pt modelId="{D351836A-F3D6-49A2-99EA-2B660E777BD9}" type="pres">
      <dgm:prSet presAssocID="{1C7A688C-9A33-4732-B0E5-4339CD0368F1}" presName="negativeSpace" presStyleCnt="0"/>
      <dgm:spPr/>
    </dgm:pt>
    <dgm:pt modelId="{A3579398-2813-44EC-82C6-9B4512BD23FD}" type="pres">
      <dgm:prSet presAssocID="{1C7A688C-9A33-4732-B0E5-4339CD0368F1}" presName="childText" presStyleLbl="conFgAcc1" presStyleIdx="0" presStyleCnt="3" custScaleY="56250" custLinFactY="-21232" custLinFactNeighborX="240" custLinFactNeighborY="-100000">
        <dgm:presLayoutVars>
          <dgm:bulletEnabled val="1"/>
        </dgm:presLayoutVars>
      </dgm:prSet>
      <dgm:spPr/>
    </dgm:pt>
    <dgm:pt modelId="{B04152C1-B95E-4619-B681-10FC041F1DE5}" type="pres">
      <dgm:prSet presAssocID="{CE5F2E4C-0A29-435E-80E4-C9A7708E60FD}" presName="spaceBetweenRectangles" presStyleCnt="0"/>
      <dgm:spPr/>
    </dgm:pt>
    <dgm:pt modelId="{9B24F88B-06D1-4479-9E96-428D0FDBCA6E}" type="pres">
      <dgm:prSet presAssocID="{F91A9C87-296D-4754-A02C-421C5A26AA95}" presName="parentLin" presStyleCnt="0"/>
      <dgm:spPr/>
    </dgm:pt>
    <dgm:pt modelId="{7645E4C8-E280-427C-97DC-358852104F6D}" type="pres">
      <dgm:prSet presAssocID="{F91A9C87-296D-4754-A02C-421C5A26AA95}" presName="parentLeftMargin" presStyleLbl="node1" presStyleIdx="0" presStyleCnt="3"/>
      <dgm:spPr/>
    </dgm:pt>
    <dgm:pt modelId="{4B250BAD-1624-4F3D-90A9-042F29C28915}" type="pres">
      <dgm:prSet presAssocID="{F91A9C87-296D-4754-A02C-421C5A26AA95}" presName="parentText" presStyleLbl="node1" presStyleIdx="1" presStyleCnt="3" custScaleX="128443" custScaleY="45159" custLinFactNeighborX="-88008" custLinFactNeighborY="-60212">
        <dgm:presLayoutVars>
          <dgm:chMax val="0"/>
          <dgm:bulletEnabled val="1"/>
        </dgm:presLayoutVars>
      </dgm:prSet>
      <dgm:spPr/>
    </dgm:pt>
    <dgm:pt modelId="{0CFEAEB5-9758-4885-9F55-55BE9E953F5F}" type="pres">
      <dgm:prSet presAssocID="{F91A9C87-296D-4754-A02C-421C5A26AA95}" presName="negativeSpace" presStyleCnt="0"/>
      <dgm:spPr/>
    </dgm:pt>
    <dgm:pt modelId="{9904398E-2742-451E-9DDA-F72D416A16B3}" type="pres">
      <dgm:prSet presAssocID="{F91A9C87-296D-4754-A02C-421C5A26AA95}" presName="childText" presStyleLbl="conFgAcc1" presStyleIdx="1" presStyleCnt="3" custScaleY="24741" custLinFactNeighborX="240" custLinFactNeighborY="-55828">
        <dgm:presLayoutVars>
          <dgm:bulletEnabled val="1"/>
        </dgm:presLayoutVars>
      </dgm:prSet>
      <dgm:spPr/>
    </dgm:pt>
    <dgm:pt modelId="{01686663-C026-4FE9-B700-79444B58D0D3}" type="pres">
      <dgm:prSet presAssocID="{E654075E-0A3E-4B00-A69F-36E67945BC1F}" presName="spaceBetweenRectangles" presStyleCnt="0"/>
      <dgm:spPr/>
    </dgm:pt>
    <dgm:pt modelId="{6107AD3C-FFE8-436D-A671-B8044758612E}" type="pres">
      <dgm:prSet presAssocID="{3FF9E260-3892-4B92-B97A-217387E5C8A2}" presName="parentLin" presStyleCnt="0"/>
      <dgm:spPr/>
    </dgm:pt>
    <dgm:pt modelId="{7D76A33E-8F1F-45D2-9741-DA72678FE04B}" type="pres">
      <dgm:prSet presAssocID="{3FF9E260-3892-4B92-B97A-217387E5C8A2}" presName="parentLeftMargin" presStyleLbl="node1" presStyleIdx="1" presStyleCnt="3"/>
      <dgm:spPr/>
    </dgm:pt>
    <dgm:pt modelId="{C8638C5B-278C-41DF-A8D8-4A1D281C8048}" type="pres">
      <dgm:prSet presAssocID="{3FF9E260-3892-4B92-B97A-217387E5C8A2}" presName="parentText" presStyleLbl="node1" presStyleIdx="2" presStyleCnt="3" custScaleY="35336" custLinFactNeighborX="-93551" custLinFactNeighborY="-27530">
        <dgm:presLayoutVars>
          <dgm:chMax val="0"/>
          <dgm:bulletEnabled val="1"/>
        </dgm:presLayoutVars>
      </dgm:prSet>
      <dgm:spPr/>
    </dgm:pt>
    <dgm:pt modelId="{BD51C148-E5A2-499F-A4F7-350853FA8348}" type="pres">
      <dgm:prSet presAssocID="{3FF9E260-3892-4B92-B97A-217387E5C8A2}" presName="negativeSpace" presStyleCnt="0"/>
      <dgm:spPr/>
    </dgm:pt>
    <dgm:pt modelId="{961414A5-ED61-4B64-BF2D-1BFD8F820B99}" type="pres">
      <dgm:prSet presAssocID="{3FF9E260-3892-4B92-B97A-217387E5C8A2}" presName="childText" presStyleLbl="conFgAcc1" presStyleIdx="2" presStyleCnt="3" custScaleY="56481" custLinFactNeighborY="47067">
        <dgm:presLayoutVars>
          <dgm:bulletEnabled val="1"/>
        </dgm:presLayoutVars>
      </dgm:prSet>
      <dgm:spPr/>
    </dgm:pt>
  </dgm:ptLst>
  <dgm:cxnLst>
    <dgm:cxn modelId="{7469CD09-E52F-4123-9E12-F4DDE5586DC5}" type="presOf" srcId="{2C3DD2EB-C31E-40A7-B156-CD8710FF3B19}" destId="{A3579398-2813-44EC-82C6-9B4512BD23FD}" srcOrd="0" destOrd="1" presId="urn:microsoft.com/office/officeart/2005/8/layout/list1"/>
    <dgm:cxn modelId="{794AAE24-B5B7-4FB2-9FF2-8DDAF3442CB5}" srcId="{3FF9E260-3892-4B92-B97A-217387E5C8A2}" destId="{89BC84F1-16A9-477C-A98B-F4C6EEEB9D62}" srcOrd="0" destOrd="0" parTransId="{681BCCB5-B84F-40DB-A315-AB362D718623}" sibTransId="{BDBCE99C-A9E6-419C-ADB8-1FE5BBB7DB06}"/>
    <dgm:cxn modelId="{BCE57026-6239-4539-93F3-0EBB49CE5E26}" srcId="{F91A9C87-296D-4754-A02C-421C5A26AA95}" destId="{687CE4D2-AA5D-4E9E-BC78-A457E09A7D74}" srcOrd="1" destOrd="0" parTransId="{B61CC0F8-E7BA-47F4-963F-6DD5C7BC1282}" sibTransId="{9C9ECEF3-81F7-41DC-8B46-7E05522C8419}"/>
    <dgm:cxn modelId="{E5EE863C-E65A-4AC8-97BE-CC1A02223836}" type="presOf" srcId="{1C7A688C-9A33-4732-B0E5-4339CD0368F1}" destId="{29C5D19A-7299-4794-8BDC-49D6DEA68F2A}" srcOrd="0" destOrd="0" presId="urn:microsoft.com/office/officeart/2005/8/layout/list1"/>
    <dgm:cxn modelId="{A515DD64-AD40-4C20-B878-17697F4608CB}" srcId="{1C7A688C-9A33-4732-B0E5-4339CD0368F1}" destId="{05803AED-30D5-4E84-A5CD-5A02867CB810}" srcOrd="0" destOrd="0" parTransId="{BD05708A-0644-4E3E-B3A2-FE0419006DA5}" sibTransId="{98083EBD-8085-4A92-920A-1BD6D87CECF5}"/>
    <dgm:cxn modelId="{D5A7B247-0BD6-464E-8675-5B6239C0AE03}" type="presOf" srcId="{CE21D22A-2878-4343-896C-01CF461A2D35}" destId="{9904398E-2742-451E-9DDA-F72D416A16B3}" srcOrd="0" destOrd="0" presId="urn:microsoft.com/office/officeart/2005/8/layout/list1"/>
    <dgm:cxn modelId="{4384E26B-879D-4E06-A789-FDDC290515FA}" type="presOf" srcId="{E56E1E1A-2093-4B8F-A5AF-441C78F7A69C}" destId="{620D6E31-42C1-4E88-9209-BA298FEEDAED}" srcOrd="0" destOrd="0" presId="urn:microsoft.com/office/officeart/2005/8/layout/list1"/>
    <dgm:cxn modelId="{66181557-3D06-4D66-B2BF-760D8507F452}" type="presOf" srcId="{F91A9C87-296D-4754-A02C-421C5A26AA95}" destId="{4B250BAD-1624-4F3D-90A9-042F29C28915}" srcOrd="1" destOrd="0" presId="urn:microsoft.com/office/officeart/2005/8/layout/list1"/>
    <dgm:cxn modelId="{086A0359-36EE-48A7-B59F-FB3C4E666C8F}" type="presOf" srcId="{3FF9E260-3892-4B92-B97A-217387E5C8A2}" destId="{7D76A33E-8F1F-45D2-9741-DA72678FE04B}" srcOrd="0" destOrd="0" presId="urn:microsoft.com/office/officeart/2005/8/layout/list1"/>
    <dgm:cxn modelId="{CAC43582-9A55-41F6-8AEF-008454E69884}" type="presOf" srcId="{687CE4D2-AA5D-4E9E-BC78-A457E09A7D74}" destId="{9904398E-2742-451E-9DDA-F72D416A16B3}" srcOrd="0" destOrd="1" presId="urn:microsoft.com/office/officeart/2005/8/layout/list1"/>
    <dgm:cxn modelId="{93ECD784-69F1-4CC0-AEDB-E9A052BA8C2F}" srcId="{F91A9C87-296D-4754-A02C-421C5A26AA95}" destId="{CE21D22A-2878-4343-896C-01CF461A2D35}" srcOrd="0" destOrd="0" parTransId="{E5E3B542-5766-48B8-B9F9-96A0A9F77343}" sibTransId="{5A33A45B-0AD0-4317-90E6-99CF85F7018E}"/>
    <dgm:cxn modelId="{6C860BAA-A0DA-47F0-B7EB-8AFDEB00546E}" srcId="{E56E1E1A-2093-4B8F-A5AF-441C78F7A69C}" destId="{1C7A688C-9A33-4732-B0E5-4339CD0368F1}" srcOrd="0" destOrd="0" parTransId="{0E8AAFE7-023D-49DB-81E0-38611EF22BD4}" sibTransId="{CE5F2E4C-0A29-435E-80E4-C9A7708E60FD}"/>
    <dgm:cxn modelId="{B6181AB1-E0A4-49B1-9A80-58C3DC937A74}" srcId="{1C7A688C-9A33-4732-B0E5-4339CD0368F1}" destId="{2C3DD2EB-C31E-40A7-B156-CD8710FF3B19}" srcOrd="1" destOrd="0" parTransId="{7340FECB-EE83-490E-BB03-5F258364668F}" sibTransId="{93D8287B-3F38-4AED-9C4B-E60687C92CBE}"/>
    <dgm:cxn modelId="{6077AAB4-9A5C-4D08-A0B5-6FAD9F44C1A0}" type="presOf" srcId="{1C7A688C-9A33-4732-B0E5-4339CD0368F1}" destId="{EC30A52F-1FED-4E61-9077-C7B892CF9B08}" srcOrd="1" destOrd="0" presId="urn:microsoft.com/office/officeart/2005/8/layout/list1"/>
    <dgm:cxn modelId="{38B0EFC4-D2DF-4A04-8517-0AA2DE849DDC}" type="presOf" srcId="{F91A9C87-296D-4754-A02C-421C5A26AA95}" destId="{7645E4C8-E280-427C-97DC-358852104F6D}" srcOrd="0" destOrd="0" presId="urn:microsoft.com/office/officeart/2005/8/layout/list1"/>
    <dgm:cxn modelId="{204612CE-BB27-458C-B5F5-794ADFB010D8}" srcId="{E56E1E1A-2093-4B8F-A5AF-441C78F7A69C}" destId="{F91A9C87-296D-4754-A02C-421C5A26AA95}" srcOrd="1" destOrd="0" parTransId="{551D10B9-6B2C-4A4B-AC00-2C64E6783A6F}" sibTransId="{E654075E-0A3E-4B00-A69F-36E67945BC1F}"/>
    <dgm:cxn modelId="{489664E1-CE7F-4C55-8299-F42C4DB08C75}" type="presOf" srcId="{3FF9E260-3892-4B92-B97A-217387E5C8A2}" destId="{C8638C5B-278C-41DF-A8D8-4A1D281C8048}" srcOrd="1" destOrd="0" presId="urn:microsoft.com/office/officeart/2005/8/layout/list1"/>
    <dgm:cxn modelId="{8E4FD3F5-75EF-4B53-94A3-6A2ED842C216}" type="presOf" srcId="{89BC84F1-16A9-477C-A98B-F4C6EEEB9D62}" destId="{961414A5-ED61-4B64-BF2D-1BFD8F820B99}" srcOrd="0" destOrd="0" presId="urn:microsoft.com/office/officeart/2005/8/layout/list1"/>
    <dgm:cxn modelId="{0FCDC2FA-FED4-4FEA-91F6-210923D32D04}" srcId="{E56E1E1A-2093-4B8F-A5AF-441C78F7A69C}" destId="{3FF9E260-3892-4B92-B97A-217387E5C8A2}" srcOrd="2" destOrd="0" parTransId="{1B980E32-3B70-40C1-8F1C-29379FDAF3EA}" sibTransId="{E8CC9CBC-D89C-42C0-9619-456634B80DF4}"/>
    <dgm:cxn modelId="{2337E3FF-A2E7-4A03-8F19-0014DC7810C0}" type="presOf" srcId="{05803AED-30D5-4E84-A5CD-5A02867CB810}" destId="{A3579398-2813-44EC-82C6-9B4512BD23FD}" srcOrd="0" destOrd="0" presId="urn:microsoft.com/office/officeart/2005/8/layout/list1"/>
    <dgm:cxn modelId="{3A3402D7-5D9B-4237-9A45-CC6E839C38CD}" type="presParOf" srcId="{620D6E31-42C1-4E88-9209-BA298FEEDAED}" destId="{1A492A59-1230-46AF-882F-E7722C890444}" srcOrd="0" destOrd="0" presId="urn:microsoft.com/office/officeart/2005/8/layout/list1"/>
    <dgm:cxn modelId="{75841722-9642-42C2-A6E8-0B6ADF65D619}" type="presParOf" srcId="{1A492A59-1230-46AF-882F-E7722C890444}" destId="{29C5D19A-7299-4794-8BDC-49D6DEA68F2A}" srcOrd="0" destOrd="0" presId="urn:microsoft.com/office/officeart/2005/8/layout/list1"/>
    <dgm:cxn modelId="{CE274815-C826-4000-9413-56831F373D3F}" type="presParOf" srcId="{1A492A59-1230-46AF-882F-E7722C890444}" destId="{EC30A52F-1FED-4E61-9077-C7B892CF9B08}" srcOrd="1" destOrd="0" presId="urn:microsoft.com/office/officeart/2005/8/layout/list1"/>
    <dgm:cxn modelId="{E3F2A9B6-FCE8-4602-9366-36604BF8208A}" type="presParOf" srcId="{620D6E31-42C1-4E88-9209-BA298FEEDAED}" destId="{D351836A-F3D6-49A2-99EA-2B660E777BD9}" srcOrd="1" destOrd="0" presId="urn:microsoft.com/office/officeart/2005/8/layout/list1"/>
    <dgm:cxn modelId="{02818EBF-21AE-4F3F-B3E9-B0F47811D90B}" type="presParOf" srcId="{620D6E31-42C1-4E88-9209-BA298FEEDAED}" destId="{A3579398-2813-44EC-82C6-9B4512BD23FD}" srcOrd="2" destOrd="0" presId="urn:microsoft.com/office/officeart/2005/8/layout/list1"/>
    <dgm:cxn modelId="{30A7AA8F-EE92-49AD-A3C6-591E9A98DC70}" type="presParOf" srcId="{620D6E31-42C1-4E88-9209-BA298FEEDAED}" destId="{B04152C1-B95E-4619-B681-10FC041F1DE5}" srcOrd="3" destOrd="0" presId="urn:microsoft.com/office/officeart/2005/8/layout/list1"/>
    <dgm:cxn modelId="{7C490EF8-1E2B-49BF-97F8-7F9ED2075975}" type="presParOf" srcId="{620D6E31-42C1-4E88-9209-BA298FEEDAED}" destId="{9B24F88B-06D1-4479-9E96-428D0FDBCA6E}" srcOrd="4" destOrd="0" presId="urn:microsoft.com/office/officeart/2005/8/layout/list1"/>
    <dgm:cxn modelId="{DC5D350B-A359-497B-8828-541A73424D96}" type="presParOf" srcId="{9B24F88B-06D1-4479-9E96-428D0FDBCA6E}" destId="{7645E4C8-E280-427C-97DC-358852104F6D}" srcOrd="0" destOrd="0" presId="urn:microsoft.com/office/officeart/2005/8/layout/list1"/>
    <dgm:cxn modelId="{C4B41466-8C90-42D5-B37A-E2C42503F9D4}" type="presParOf" srcId="{9B24F88B-06D1-4479-9E96-428D0FDBCA6E}" destId="{4B250BAD-1624-4F3D-90A9-042F29C28915}" srcOrd="1" destOrd="0" presId="urn:microsoft.com/office/officeart/2005/8/layout/list1"/>
    <dgm:cxn modelId="{8C745031-C550-4506-9281-E350EAF073EC}" type="presParOf" srcId="{620D6E31-42C1-4E88-9209-BA298FEEDAED}" destId="{0CFEAEB5-9758-4885-9F55-55BE9E953F5F}" srcOrd="5" destOrd="0" presId="urn:microsoft.com/office/officeart/2005/8/layout/list1"/>
    <dgm:cxn modelId="{E5745D38-6F1B-4F51-BC30-C8AA0A46C7FD}" type="presParOf" srcId="{620D6E31-42C1-4E88-9209-BA298FEEDAED}" destId="{9904398E-2742-451E-9DDA-F72D416A16B3}" srcOrd="6" destOrd="0" presId="urn:microsoft.com/office/officeart/2005/8/layout/list1"/>
    <dgm:cxn modelId="{3463F45C-109B-443C-95DD-EBB88CE5A61F}" type="presParOf" srcId="{620D6E31-42C1-4E88-9209-BA298FEEDAED}" destId="{01686663-C026-4FE9-B700-79444B58D0D3}" srcOrd="7" destOrd="0" presId="urn:microsoft.com/office/officeart/2005/8/layout/list1"/>
    <dgm:cxn modelId="{1A11B94B-41EC-426A-AB34-ABE5BF1A3481}" type="presParOf" srcId="{620D6E31-42C1-4E88-9209-BA298FEEDAED}" destId="{6107AD3C-FFE8-436D-A671-B8044758612E}" srcOrd="8" destOrd="0" presId="urn:microsoft.com/office/officeart/2005/8/layout/list1"/>
    <dgm:cxn modelId="{E5A31296-3580-4B68-B1B0-3283F3F77B87}" type="presParOf" srcId="{6107AD3C-FFE8-436D-A671-B8044758612E}" destId="{7D76A33E-8F1F-45D2-9741-DA72678FE04B}" srcOrd="0" destOrd="0" presId="urn:microsoft.com/office/officeart/2005/8/layout/list1"/>
    <dgm:cxn modelId="{22248B84-2BFF-4B47-ACA2-BB25F43BE7E4}" type="presParOf" srcId="{6107AD3C-FFE8-436D-A671-B8044758612E}" destId="{C8638C5B-278C-41DF-A8D8-4A1D281C8048}" srcOrd="1" destOrd="0" presId="urn:microsoft.com/office/officeart/2005/8/layout/list1"/>
    <dgm:cxn modelId="{A49298C8-7F85-4423-AFAC-E75652D63EF8}" type="presParOf" srcId="{620D6E31-42C1-4E88-9209-BA298FEEDAED}" destId="{BD51C148-E5A2-499F-A4F7-350853FA8348}" srcOrd="9" destOrd="0" presId="urn:microsoft.com/office/officeart/2005/8/layout/list1"/>
    <dgm:cxn modelId="{374CAE9C-7559-4F03-82AE-ADB8E1178B3A}" type="presParOf" srcId="{620D6E31-42C1-4E88-9209-BA298FEEDAED}" destId="{961414A5-ED61-4B64-BF2D-1BFD8F820B9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79398-2813-44EC-82C6-9B4512BD23FD}">
      <dsp:nvSpPr>
        <dsp:cNvPr id="0" name=""/>
        <dsp:cNvSpPr/>
      </dsp:nvSpPr>
      <dsp:spPr>
        <a:xfrm>
          <a:off x="0" y="936161"/>
          <a:ext cx="6994525" cy="10772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853" tIns="166624" rIns="542853" bIns="113792" numCol="1" spcCol="1270" rtlCol="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г. Раменское,  п. Красный октябрь, д. 1</a:t>
          </a:r>
          <a:endParaRPr lang="ru-RU" sz="16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г. о. Раменский, п. Удельная, ул. Северная, д. 6</a:t>
          </a:r>
          <a:endParaRPr lang="ru-RU" sz="16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36161"/>
        <a:ext cx="6994525" cy="1077299"/>
      </dsp:txXfrm>
    </dsp:sp>
    <dsp:sp modelId="{EC30A52F-1FED-4E61-9077-C7B892CF9B08}">
      <dsp:nvSpPr>
        <dsp:cNvPr id="0" name=""/>
        <dsp:cNvSpPr/>
      </dsp:nvSpPr>
      <dsp:spPr>
        <a:xfrm>
          <a:off x="50332" y="157400"/>
          <a:ext cx="5107143" cy="76700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63" tIns="0" rIns="185063" bIns="0" numCol="1" spcCol="1270" rtlCol="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МОУ Удельнинская школа-интернат</a:t>
          </a:r>
          <a:endParaRPr lang="ru-RU" sz="18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774" y="194842"/>
        <a:ext cx="5032259" cy="692125"/>
      </dsp:txXfrm>
    </dsp:sp>
    <dsp:sp modelId="{9904398E-2742-451E-9DDA-F72D416A16B3}">
      <dsp:nvSpPr>
        <dsp:cNvPr id="0" name=""/>
        <dsp:cNvSpPr/>
      </dsp:nvSpPr>
      <dsp:spPr>
        <a:xfrm>
          <a:off x="0" y="2826895"/>
          <a:ext cx="6994525" cy="47383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853" tIns="166624" rIns="542853" bIns="113792" numCol="1" spcCol="1270" rtlCol="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u="none" strike="noStrike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ул. Фрунзе, 12А, Жуковский</a:t>
          </a:r>
          <a:endParaRPr lang="ru-RU" sz="160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noProof="0" dirty="0"/>
        </a:p>
      </dsp:txBody>
      <dsp:txXfrm>
        <a:off x="0" y="2826895"/>
        <a:ext cx="6994525" cy="473839"/>
      </dsp:txXfrm>
    </dsp:sp>
    <dsp:sp modelId="{4B250BAD-1624-4F3D-90A9-042F29C28915}">
      <dsp:nvSpPr>
        <dsp:cNvPr id="0" name=""/>
        <dsp:cNvSpPr/>
      </dsp:nvSpPr>
      <dsp:spPr>
        <a:xfrm>
          <a:off x="41939" y="1973723"/>
          <a:ext cx="6288784" cy="8531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63" tIns="0" rIns="185063" bIns="0" numCol="1" spcCol="1270" rtlCol="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Комплексный центр социального обслуживания и реабилитации</a:t>
          </a:r>
        </a:p>
      </dsp:txBody>
      <dsp:txXfrm>
        <a:off x="83588" y="2015372"/>
        <a:ext cx="6205486" cy="769881"/>
      </dsp:txXfrm>
    </dsp:sp>
    <dsp:sp modelId="{961414A5-ED61-4B64-BF2D-1BFD8F820B99}">
      <dsp:nvSpPr>
        <dsp:cNvPr id="0" name=""/>
        <dsp:cNvSpPr/>
      </dsp:nvSpPr>
      <dsp:spPr>
        <a:xfrm>
          <a:off x="0" y="4006846"/>
          <a:ext cx="6994525" cy="939391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2853" tIns="166624" rIns="54285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г. о. Раменский, д. Юрово, ул. Мира, д. 14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06846"/>
        <a:ext cx="6994525" cy="939391"/>
      </dsp:txXfrm>
    </dsp:sp>
    <dsp:sp modelId="{C8638C5B-278C-41DF-A8D8-4A1D281C8048}">
      <dsp:nvSpPr>
        <dsp:cNvPr id="0" name=""/>
        <dsp:cNvSpPr/>
      </dsp:nvSpPr>
      <dsp:spPr>
        <a:xfrm>
          <a:off x="22553" y="3319158"/>
          <a:ext cx="4896167" cy="6675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063" tIns="0" rIns="18506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МОУ Юровская школа-интернат</a:t>
          </a:r>
        </a:p>
      </dsp:txBody>
      <dsp:txXfrm>
        <a:off x="55142" y="3351747"/>
        <a:ext cx="4830989" cy="602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D160984-A3BD-40D2-9F07-B9BA232EFCE8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5BAD6D-9C3B-46AE-9ED7-53C2ADD3C8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4199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9DD1DF-37C2-48CF-AE80-38F6D5ED7016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86C1AB1-D682-4F2C-8579-D9DF0DCC07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758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86C1AB1-D682-4F2C-8579-D9DF0DCC073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727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655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74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91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62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12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96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9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726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86C1AB1-D682-4F2C-8579-D9DF0DCC073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2513012" y="1371600"/>
            <a:ext cx="7162800" cy="41148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4160" y="1557867"/>
            <a:ext cx="6583680" cy="256032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04160" y="4185919"/>
            <a:ext cx="6583680" cy="1097278"/>
          </a:xfrm>
        </p:spPr>
        <p:txBody>
          <a:bodyPr rtlCol="0">
            <a:normAutofit/>
          </a:bodyPr>
          <a:lstStyle>
            <a:lvl1pPr marL="0" indent="0" algn="ctr">
              <a:spcBef>
                <a:spcPts val="120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9D46BF-4EDE-4148-A761-F45C0FD41FEE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2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28599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609599" y="982132"/>
            <a:ext cx="6995160" cy="507492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111067" y="3513665"/>
            <a:ext cx="3471333" cy="2103120"/>
          </a:xfrm>
        </p:spPr>
        <p:txBody>
          <a:bodyPr rtlCol="0"/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9A3F91-E3C4-44D2-AF48-D4BDA067D8D1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4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28599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94265" y="1051560"/>
            <a:ext cx="6858000" cy="4937760"/>
          </a:xfrm>
          <a:prstGeom prst="rect">
            <a:avLst/>
          </a:prstGeom>
          <a:solidFill>
            <a:schemeClr val="bg1"/>
          </a:soli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772051" y="1143000"/>
            <a:ext cx="6686024" cy="4754880"/>
          </a:xfrm>
          <a:solidFill>
            <a:schemeClr val="bg2">
              <a:lumMod val="40000"/>
              <a:lumOff val="60000"/>
            </a:schemeClr>
          </a:solidFill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111067" y="3513665"/>
            <a:ext cx="3471333" cy="2103120"/>
          </a:xfrm>
        </p:spPr>
        <p:txBody>
          <a:bodyPr rtlCol="0"/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48DA92-573E-49CC-937F-2C36CD2400FF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9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12DFBC-839D-4326-AE69-54019A5DBE59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0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846666"/>
            <a:ext cx="1828800" cy="5554133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066798" y="846666"/>
            <a:ext cx="7863840" cy="5554133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DC0705-FEF7-44D3-B5CA-8A1984E13440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0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4F27CB-F54C-4BF3-9422-58FE4D8F44A4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5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716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, лето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2921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, осень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45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, зима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5334000" y="762000"/>
            <a:ext cx="64008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4040" y="1016001"/>
            <a:ext cx="5760720" cy="1828800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654040" y="2980267"/>
            <a:ext cx="576072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053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66800" y="2057399"/>
            <a:ext cx="4846320" cy="4343401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78880" y="2057399"/>
            <a:ext cx="4846320" cy="4343401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A2262B-AC27-4D80-9BCD-73C0112D204B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7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66800" y="2057399"/>
            <a:ext cx="4846320" cy="868681"/>
          </a:xfrm>
        </p:spPr>
        <p:txBody>
          <a:bodyPr rtlCol="0" anchor="ctr"/>
          <a:lstStyle>
            <a:lvl1pPr marL="0" indent="0" rtl="0">
              <a:buNone/>
              <a:defRPr sz="2400" b="0" cap="sm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66800" y="2926080"/>
            <a:ext cx="48463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2057399"/>
            <a:ext cx="4846320" cy="868681"/>
          </a:xfrm>
        </p:spPr>
        <p:txBody>
          <a:bodyPr rtlCol="0" anchor="ctr"/>
          <a:lstStyle>
            <a:lvl1pPr marL="0" indent="0" rtl="0">
              <a:buNone/>
              <a:defRPr sz="2400" b="0" cap="sm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78880" y="2926080"/>
            <a:ext cx="48463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B0E1E5-FF99-49B8-B430-6621F5DE1574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ltGray">
          <a:xfrm>
            <a:off x="-1" y="457200"/>
            <a:ext cx="12188826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1697736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F28D4D-09FB-4456-A6FC-13E8D8327516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E3DCFCC-8C7B-4574-91B2-C3342261C6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455411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 bwMode="ltGray">
          <a:xfrm>
            <a:off x="0" y="457200"/>
            <a:ext cx="12188825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562302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057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66800" y="6519333"/>
            <a:ext cx="70866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0" y="6519333"/>
            <a:ext cx="16002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877BE0C-F119-45B5-B140-9F2A6E5E388A}" type="datetime1">
              <a:rPr lang="ru-RU" smtClean="0"/>
              <a:t>14.11.2024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519333"/>
            <a:ext cx="9144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5E3DCFCC-8C7B-4574-91B2-C3342261C6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5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78325" y="1460102"/>
            <a:ext cx="6583680" cy="1211979"/>
          </a:xfrm>
        </p:spPr>
        <p:txBody>
          <a:bodyPr rtlCol="0">
            <a:normAutofit/>
          </a:bodyPr>
          <a:lstStyle/>
          <a:p>
            <a:pPr rtl="0"/>
            <a:r>
              <a:rPr kumimoji="0" lang="ru-RU" sz="2800" b="1" i="0" u="none" strike="noStrike" kern="1200" cap="all" spc="0" normalizeH="0" baseline="0" noProof="0" dirty="0">
                <a:ln w="500">
                  <a:solidFill>
                    <a:srgbClr val="F4E7ED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ГБПОУ МО «Раменский дорожно-строительный техникум»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5420" y="2880361"/>
            <a:ext cx="7021586" cy="819184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E7ED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Макашина Оксана Ивановна, 89775205897,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san.sever@mail.ru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B1BC53E-31F9-4CBA-A2F9-D99073E054C5}"/>
              </a:ext>
            </a:extLst>
          </p:cNvPr>
          <p:cNvSpPr txBox="1">
            <a:spLocks/>
          </p:cNvSpPr>
          <p:nvPr/>
        </p:nvSpPr>
        <p:spPr>
          <a:xfrm>
            <a:off x="2594994" y="3699545"/>
            <a:ext cx="7002012" cy="12119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cap="sm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«Проектный подход в организации воспитательной деятельности»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14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06DFF-57CA-49D0-BE7F-2EDF6C7D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172" y="444616"/>
            <a:ext cx="7141828" cy="53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669AF-B8E3-40F7-B594-A5504B4B4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23" y="3053592"/>
            <a:ext cx="2790388" cy="37205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39DB92-7DC1-43D4-8CF8-7F664784C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545" y="209725"/>
            <a:ext cx="6623632" cy="49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35" y="444856"/>
            <a:ext cx="10058400" cy="670880"/>
          </a:xfrm>
        </p:spPr>
        <p:txBody>
          <a:bodyPr rtlCol="0"/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35" y="1224793"/>
            <a:ext cx="11778143" cy="5503177"/>
          </a:xfrm>
        </p:spPr>
        <p:txBody>
          <a:bodyPr rtlCol="0"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ru-RU" sz="7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«Подари другому праздник» </a:t>
            </a: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развитие у </a:t>
            </a:r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социальных и эмоциональных компетенций через организацию мероприятий для обучающихся и  групп взрослого  населения. В рамках проекта реализуются следующие ключевые решения:</a:t>
            </a:r>
            <a:b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волонтерских акций: проведение регулярных встреч с детьми-сиротами, пожилыми людьми и другими социально уязвимыми группами, где участники проекта помогают организовать праздники, дарят подарки и создают атмосферу радости.</a:t>
            </a:r>
            <a:b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Интерактивные мероприятия: организация мастер-классов, концертов, спортивных соревнований и других интерактивных форматов, направленных на вовлечение всех участников в процесс создания праздника.</a:t>
            </a:r>
            <a:b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Психологическая поддержка: работа с психологами и социальными педагогами для обеспечения психологической поддержки участникам проекта, а также тем, кому адресованы мероприятия.</a:t>
            </a:r>
            <a:b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Обучение волонтеров: Проведение тренингов и семинаров для подготовки волонтеров к работе с различными категориями людей, включая детей, пожилых и инвалидов.</a:t>
            </a:r>
            <a:b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проект «Подари другому праздник» способствует развитию социальной активности и ответственности у молодежи, улучшению качества жизни социально уязвимых категорий населения и укреплению </a:t>
            </a:r>
            <a:r>
              <a:rPr lang="ru-RU" sz="7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межпоколенческих</a:t>
            </a:r>
            <a:r>
              <a:rPr lang="ru-RU" sz="7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связей в обществе.</a:t>
            </a:r>
          </a:p>
          <a:p>
            <a:b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1067" y="1143000"/>
            <a:ext cx="3471334" cy="2370665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реализации проекта</a:t>
            </a:r>
          </a:p>
        </p:txBody>
      </p:sp>
      <p:graphicFrame>
        <p:nvGraphicFramePr>
          <p:cNvPr id="4" name="Объект 3" descr="Вертикальный список со смещением, в котором 3 группы расположены одна под другой, при этом под каждой группой есть отдельно выделенные пункты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116055"/>
              </p:ext>
            </p:extLst>
          </p:nvPr>
        </p:nvGraphicFramePr>
        <p:xfrm>
          <a:off x="340390" y="1258349"/>
          <a:ext cx="6994525" cy="6195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92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35" y="444856"/>
            <a:ext cx="10058400" cy="670880"/>
          </a:xfrm>
        </p:spPr>
        <p:txBody>
          <a:bodyPr rtlCol="0"/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35" y="1904301"/>
            <a:ext cx="11778143" cy="4823669"/>
          </a:xfrm>
        </p:spPr>
        <p:txBody>
          <a:bodyPr rtlCol="0">
            <a:normAutofit fontScale="25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Социальная значимость: в условиях современного мира, где люди часто сосредоточены на своих личных интересах и потребностях, </a:t>
            </a:r>
            <a:r>
              <a:rPr lang="ru-RU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напоминать о важности взаимопомощи и поддержки. Проект помогает развивать у участников чувство эмпатии, ответственности за других людей и стремление к добрым делам.</a:t>
            </a:r>
          </a:p>
          <a:p>
            <a:pPr algn="l">
              <a:lnSpc>
                <a:spcPct val="120000"/>
              </a:lnSpc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ценностей: воспитание таких качеств, как отзывчивость, милосердие и сострадание, является важной задачей для общества. Проект способствует формированию этих ценностей у молодых поколений, что положительно сказывается на их дальнейшем развитии и поведении.</a:t>
            </a:r>
          </a:p>
          <a:p>
            <a:pPr algn="l">
              <a:lnSpc>
                <a:spcPct val="120000"/>
              </a:lnSpc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социальных связей: организация совместных мероприятий и акций позволяет людям объединяться вокруг общей цели, укреплять связи между участниками проекта и создавать атмосферу доверия и взаимопонимания.</a:t>
            </a:r>
          </a:p>
          <a:p>
            <a:pPr algn="l">
              <a:lnSpc>
                <a:spcPct val="120000"/>
              </a:lnSpc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асоциального поведения: участие в подобных проектах может отвлечь молодежь от негативных влияний и направить их энергию в позитивное русло, способствуя профилактике девиантного поведения.</a:t>
            </a:r>
          </a:p>
          <a:p>
            <a:pPr algn="l">
              <a:lnSpc>
                <a:spcPct val="120000"/>
              </a:lnSpc>
            </a:pPr>
            <a:r>
              <a:rPr lang="ru-RU" sz="4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6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гражданской активности: проекты, направленные на помощь другим, способствуют развитию активной жизненной позиции и вовлеченности граждан в общественную жизнь, что также имеет важное значение для развития гражданского общества.</a:t>
            </a:r>
          </a:p>
          <a:p>
            <a:pPr algn="l">
              <a:lnSpc>
                <a:spcPct val="120000"/>
              </a:lnSpc>
            </a:pPr>
            <a:r>
              <a:rPr lang="ru-RU" sz="6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проект может стать важным инструментом воспитания социально ответственного поколения, способного проявлять заботу и внимание к окружающим людям.</a:t>
            </a:r>
            <a:b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35" y="444856"/>
            <a:ext cx="10058400" cy="670880"/>
          </a:xfrm>
        </p:spPr>
        <p:txBody>
          <a:bodyPr rtlCol="0"/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 «Подари другому праздник»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35" y="1904301"/>
            <a:ext cx="11778143" cy="4823669"/>
          </a:xfrm>
        </p:spPr>
        <p:txBody>
          <a:bodyPr rtlCol="0">
            <a:normAutofit fontScale="3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Формирование чувства эмпатии и взаимопомощи: развитие способности понимать чувства других людей и желание помогать им.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Развитие социальной активности: стимулирование участия молодежи в общественной жизни через организацию благотворительных мероприятий.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Воспитание уважения к культурным традициям: формирование понимания важности праздников для разных народов и сообществ.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Укрепление межличностного общения: создание условий для взаимодействия между участниками проекта, улучшение коммуникативных навыков.</a:t>
            </a:r>
            <a:b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0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35" y="444856"/>
            <a:ext cx="10058400" cy="670880"/>
          </a:xfrm>
        </p:spPr>
        <p:txBody>
          <a:bodyPr rtlCol="0"/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 «Подари другому праздник»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35" y="1904301"/>
            <a:ext cx="11778143" cy="4823669"/>
          </a:xfrm>
        </p:spPr>
        <p:txBody>
          <a:bodyPr rtlCol="0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Организация праздничных мероприятий: проведение различных акций, направленных на создание позитивной атмосферы для нуждающихся групп населения (детей-сирот, пожилых людей, малообеспеченных семей).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Привлечение волонтеров: мотивация молодых людей участвовать в проекте, обучать их навыкам организации мероприятий и работы с разными категориями людей.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Популяризация идеи : распространение информации о проекте среди широкой аудитории через социальные сети, СМИ и другие каналы коммуникации.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Обучение социальным навыкам: проведение мастер-классов и тренингов для участников проекта, направленных на улучшение их организаторских способностей, умения работать в команде и решать конфликты.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Оценка результатов: анализ эффективности проведенных мероприятий, сбор обратной связи от участников проекта.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Продолжение традиций: закладка основы для продолжения подобных инициатив в будущем, вовлечение новых участников и расширение географии проекта.</a:t>
            </a:r>
          </a:p>
          <a:p>
            <a:pPr marL="0" indent="0" algn="l">
              <a:lnSpc>
                <a:spcPct val="12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8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35" y="444856"/>
            <a:ext cx="10058400" cy="670880"/>
          </a:xfrm>
        </p:spPr>
        <p:txBody>
          <a:bodyPr rtlCol="0"/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проекта «Подари другому праздник»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35" y="1904301"/>
            <a:ext cx="11778143" cy="4823669"/>
          </a:xfrm>
        </p:spPr>
        <p:txBody>
          <a:bodyPr rtlCol="0">
            <a:normAutofit/>
          </a:bodyPr>
          <a:lstStyle/>
          <a:p>
            <a:pPr marL="0" indent="0" algn="l">
              <a:lnSpc>
                <a:spcPct val="200000"/>
              </a:lnSpc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«Подари другому праздник» направлен на воспитание у детей и подростков таких важных качеств, как доброта, отзывчивость, милосердие и социальная активность. Основная идея заключается в том, чтобы участники проекта организовывали праздники для тех, кому они действительно нужны – детям из школ-интернатов, детских домов, пожилым людям, инвалидам, семьям, находящимся в трудной жизненной ситуации.</a:t>
            </a:r>
          </a:p>
          <a:p>
            <a:pPr marL="0" indent="0" algn="l">
              <a:lnSpc>
                <a:spcPct val="2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проект является значимым вкладом в процесс воспитания подрастающего поколения, формируя у них важные моральные качества и готовность к социальному служению.</a:t>
            </a:r>
          </a:p>
        </p:txBody>
      </p:sp>
    </p:spTree>
    <p:extLst>
      <p:ext uri="{BB962C8B-B14F-4D97-AF65-F5344CB8AC3E}">
        <p14:creationId xmlns:p14="http://schemas.microsoft.com/office/powerpoint/2010/main" val="63014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35" y="444856"/>
            <a:ext cx="10058400" cy="670880"/>
          </a:xfrm>
        </p:spPr>
        <p:txBody>
          <a:bodyPr rtlCol="0">
            <a:normAutofit/>
          </a:bodyPr>
          <a:lstStyle/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результативности: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35" y="1904301"/>
            <a:ext cx="11778143" cy="4823669"/>
          </a:xfrm>
        </p:spPr>
        <p:txBody>
          <a:bodyPr rtlCol="0">
            <a:normAutofit fontScale="85000" lnSpcReduction="10000"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Социальная адаптация и развитие коммуникативных навыков (у студентов повысилась способность к эффективному общению с различными социальными группами)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Эмпатия и эмоциональное развитие (научились проявлять заботу и внимание к окружающим)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организаторских способностей ( научились планировать, координировать усилия и управлять  ресурсами)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самооценки и уверенности в себе (видят, что их труд приносит радость и пользу другим людям, что укрепляет их чувство собственной значимости и ценности)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активной гражданской позиции (сформировано понимание важности социальной ответственности и готовности помогать другим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Расширение кругозора и культурного опыта (обогащение  культурного «багажа» и расширение горизонтов мышления.</a:t>
            </a:r>
          </a:p>
        </p:txBody>
      </p:sp>
    </p:spTree>
    <p:extLst>
      <p:ext uri="{BB962C8B-B14F-4D97-AF65-F5344CB8AC3E}">
        <p14:creationId xmlns:p14="http://schemas.microsoft.com/office/powerpoint/2010/main" val="92317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4E8850-B2A7-460B-8C60-A25B7028E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5215155" y="184556"/>
            <a:ext cx="6646877" cy="49851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0633CC-E9DE-493E-9308-97F99187D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68" y="3429000"/>
            <a:ext cx="4214070" cy="31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Четыре сезона 16 x 9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10_TF04001541.potx" id="{92F0B805-10A8-4F4D-BAA9-DB348670453A}" vid="{0D9BA8FA-57A9-48B7-8CF3-07AC00661B41}"/>
    </a:ext>
  </a:extLst>
</a:theme>
</file>

<file path=ppt/theme/theme2.xml><?xml version="1.0" encoding="utf-8"?>
<a:theme xmlns:a="http://schemas.openxmlformats.org/drawingml/2006/main" name="Тема Office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сезонного праздника</Template>
  <TotalTime>324</TotalTime>
  <Words>942</Words>
  <Application>Microsoft Office PowerPoint</Application>
  <PresentationFormat>Широкоэкранный</PresentationFormat>
  <Paragraphs>55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Constantia</vt:lpstr>
      <vt:lpstr>Times New Roman</vt:lpstr>
      <vt:lpstr>Wingdings</vt:lpstr>
      <vt:lpstr>Wingdings 2</vt:lpstr>
      <vt:lpstr>Четыре сезона 16 x 9</vt:lpstr>
      <vt:lpstr>ГБПОУ МО «Раменский дорожно-строительный техникум»</vt:lpstr>
      <vt:lpstr>Аннотация</vt:lpstr>
      <vt:lpstr>Места реализации проекта</vt:lpstr>
      <vt:lpstr>Актуальность</vt:lpstr>
      <vt:lpstr>Цели проекта «Подари другому праздник»</vt:lpstr>
      <vt:lpstr>Задачи проекта «Подари другому праздник»</vt:lpstr>
      <vt:lpstr>Суть проекта «Подари другому праздник»</vt:lpstr>
      <vt:lpstr>Показатели результативности: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МО «Раменский дорожно-строительный техникум»</dc:title>
  <dc:creator>PC4</dc:creator>
  <cp:lastModifiedBy>PC4</cp:lastModifiedBy>
  <cp:revision>12</cp:revision>
  <dcterms:created xsi:type="dcterms:W3CDTF">2024-11-14T05:00:26Z</dcterms:created>
  <dcterms:modified xsi:type="dcterms:W3CDTF">2024-11-14T11:02:36Z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